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7" r:id="rId11"/>
    <p:sldId id="263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84" autoAdjust="0"/>
  </p:normalViewPr>
  <p:slideViewPr>
    <p:cSldViewPr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5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635876A-F637-45D1-97A3-63CB536A1AAF}" type="datetimeFigureOut">
              <a:rPr lang="en-US" smtClean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B69387E-EBA5-4F60-849A-64C695F6452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mailto:bkane@neshaminy.k12.pa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English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Kane</a:t>
            </a:r>
          </a:p>
          <a:p>
            <a:r>
              <a:rPr lang="en-US" dirty="0" smtClean="0"/>
              <a:t>A-216</a:t>
            </a:r>
            <a:endParaRPr lang="en-US" dirty="0"/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319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Procedures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9200" y="2514600"/>
            <a:ext cx="563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 dirty="0">
                <a:solidFill>
                  <a:srgbClr val="0070C0"/>
                </a:solidFill>
                <a:ea typeface="Times New Roman" panose="02020603050405020304" pitchFamily="18" charset="0"/>
              </a:rPr>
              <a:t>GRADING SYSTEM</a:t>
            </a:r>
            <a:endParaRPr lang="en-US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My grading system is based on an accumulation of points.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Bodoni MT" panose="02070603080606020203" pitchFamily="18" charset="0"/>
              <a:buChar char="-"/>
              <a:tabLst>
                <a:tab pos="11430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90% - 100% =  A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Bodoni MT" panose="02070603080606020203" pitchFamily="18" charset="0"/>
              <a:buChar char="-"/>
              <a:tabLst>
                <a:tab pos="11430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80% - 89% =  B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Bodoni MT" panose="02070603080606020203" pitchFamily="18" charset="0"/>
              <a:buChar char="-"/>
              <a:tabLst>
                <a:tab pos="11430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70% - 79% = C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Bodoni MT" panose="02070603080606020203" pitchFamily="18" charset="0"/>
              <a:buChar char="-"/>
              <a:tabLst>
                <a:tab pos="11430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60% - 69% =  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Bodoni MT" panose="02070603080606020203" pitchFamily="18" charset="0"/>
              <a:buChar char="-"/>
              <a:tabLst>
                <a:tab pos="1143000" algn="l"/>
              </a:tabLst>
            </a:pP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59% - 50% =  F</a:t>
            </a:r>
          </a:p>
          <a:p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</a:rPr>
              <a:t>Percentages are calculated by dividing the earned total of points by the total number of possible points.  This answer is then multiplied by 100.</a:t>
            </a:r>
            <a:endParaRPr lang="en-US" dirty="0">
              <a:solidFill>
                <a:srgbClr val="0070C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424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Utilize Home Access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Check website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Check the Agenda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Canvas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bkane\AppData\Local\Microsoft\Windows\Temporary Internet Files\Content.IE5\82EJD5XO\MC9003666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3" y="4078140"/>
            <a:ext cx="2510861" cy="21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73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WIN</a:t>
            </a:r>
            <a:br>
              <a:rPr lang="en-US" dirty="0" smtClean="0"/>
            </a:br>
            <a:r>
              <a:rPr lang="en-US" sz="2200" dirty="0" smtClean="0"/>
              <a:t>(Whatever I Need)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WIN is a quiet period.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Students can work on class assignments, study, prepare for upcoming events, begin homework, or may go to a teacher for additional clarification.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If they do not have any of the above needs, they may read quietly.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iPad may be used with teacher permission.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If they are found to be playing games they will lose the privilege of using the iPad. 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129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to work collaboratively with students and parents.</a:t>
            </a:r>
          </a:p>
          <a:p>
            <a:r>
              <a:rPr lang="en-US" dirty="0" smtClean="0"/>
              <a:t>Please have your son or daughter see me </a:t>
            </a:r>
            <a:r>
              <a:rPr lang="en-US" b="1" dirty="0" smtClean="0"/>
              <a:t>first</a:t>
            </a:r>
            <a:r>
              <a:rPr lang="en-US" dirty="0" smtClean="0"/>
              <a:t> with their concerns.  If the issue is not resolved to your liking please email or call with any questions or concerns.</a:t>
            </a:r>
          </a:p>
          <a:p>
            <a:r>
              <a:rPr lang="en-US" dirty="0" smtClean="0">
                <a:hlinkClick r:id="rId2"/>
              </a:rPr>
              <a:t>bkane@neshaminy.k12.pa.us</a:t>
            </a:r>
            <a:endParaRPr lang="en-US" dirty="0" smtClean="0"/>
          </a:p>
          <a:p>
            <a:r>
              <a:rPr lang="en-US" dirty="0" smtClean="0"/>
              <a:t>215-809-6230</a:t>
            </a:r>
          </a:p>
        </p:txBody>
      </p:sp>
      <p:pic>
        <p:nvPicPr>
          <p:cNvPr id="7171" name="Picture 3" descr="C:\Users\bkane\AppData\Local\Microsoft\Windows\Temporary Internet Files\Content.IE5\82EJD5XO\MM900236419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04" y="4572000"/>
            <a:ext cx="1179146" cy="104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bkane\AppData\Local\Microsoft\Windows\Temporary Internet Files\Content.IE5\XGG11M5S\MC9000788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344" y="838200"/>
            <a:ext cx="2049706" cy="129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019129"/>
      </p:ext>
    </p:extLst>
  </p:cSld>
  <p:clrMapOvr>
    <a:masterClrMapping/>
  </p:clrMapOvr>
  <p:transition spd="slow" advTm="10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Mrs. Kane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1991</a:t>
            </a:r>
            <a:r>
              <a:rPr lang="en-US" dirty="0" smtClean="0">
                <a:solidFill>
                  <a:srgbClr val="0070C0"/>
                </a:solidFill>
              </a:rPr>
              <a:t> - Graduated La Salle University in.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Student taught at </a:t>
            </a:r>
            <a:r>
              <a:rPr lang="en-US" dirty="0" err="1" smtClean="0">
                <a:solidFill>
                  <a:srgbClr val="0070C0"/>
                </a:solidFill>
              </a:rPr>
              <a:t>Neshaminy</a:t>
            </a:r>
            <a:r>
              <a:rPr lang="en-US" dirty="0" smtClean="0">
                <a:solidFill>
                  <a:srgbClr val="0070C0"/>
                </a:solidFill>
              </a:rPr>
              <a:t> High School.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Upon graduating I worked at St. Vincent’s Orphanage in </a:t>
            </a:r>
            <a:r>
              <a:rPr lang="en-US" dirty="0" err="1" smtClean="0">
                <a:solidFill>
                  <a:srgbClr val="0070C0"/>
                </a:solidFill>
              </a:rPr>
              <a:t>Tacony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as a pre-K teacher.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1993</a:t>
            </a:r>
            <a:r>
              <a:rPr lang="en-US" dirty="0" smtClean="0">
                <a:solidFill>
                  <a:srgbClr val="0070C0"/>
                </a:solidFill>
              </a:rPr>
              <a:t>  - Worked as a substitute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1994</a:t>
            </a:r>
            <a:r>
              <a:rPr lang="en-US" dirty="0" smtClean="0">
                <a:solidFill>
                  <a:srgbClr val="0070C0"/>
                </a:solidFill>
              </a:rPr>
              <a:t> – Became a member of the </a:t>
            </a:r>
            <a:r>
              <a:rPr lang="en-US" dirty="0" err="1" smtClean="0">
                <a:solidFill>
                  <a:srgbClr val="0070C0"/>
                </a:solidFill>
              </a:rPr>
              <a:t>Neshaminy</a:t>
            </a:r>
            <a:r>
              <a:rPr lang="en-US" dirty="0" smtClean="0">
                <a:solidFill>
                  <a:srgbClr val="0070C0"/>
                </a:solidFill>
              </a:rPr>
              <a:t> family.  I taught 8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r>
              <a:rPr lang="en-US" dirty="0" smtClean="0">
                <a:solidFill>
                  <a:srgbClr val="0070C0"/>
                </a:solidFill>
              </a:rPr>
              <a:t> grade learning support English.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2007</a:t>
            </a:r>
            <a:r>
              <a:rPr lang="en-US" dirty="0" smtClean="0">
                <a:solidFill>
                  <a:srgbClr val="0070C0"/>
                </a:solidFill>
              </a:rPr>
              <a:t> – Moved to 7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r>
              <a:rPr lang="en-US" dirty="0" smtClean="0">
                <a:solidFill>
                  <a:srgbClr val="0070C0"/>
                </a:solidFill>
              </a:rPr>
              <a:t> grade English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2015</a:t>
            </a:r>
            <a:r>
              <a:rPr lang="en-US" dirty="0" smtClean="0">
                <a:solidFill>
                  <a:srgbClr val="0070C0"/>
                </a:solidFill>
              </a:rPr>
              <a:t> – Moved to 6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r>
              <a:rPr lang="en-US" dirty="0" smtClean="0">
                <a:solidFill>
                  <a:srgbClr val="0070C0"/>
                </a:solidFill>
              </a:rPr>
              <a:t> grade English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52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 smtClean="0">
                <a:solidFill>
                  <a:schemeClr val="accent1"/>
                </a:solidFill>
              </a:rPr>
              <a:t>  Language of Literature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The School Play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The Good Deed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All Summer in a Day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Lob’s Girl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The Prince and the Pauper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C:\Users\bkane\AppData\Local\Microsoft\Windows\Temporary Internet Files\Content.IE5\XGG11M5S\MP90043936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46157" y="1453342"/>
            <a:ext cx="2583439" cy="296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7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1700" i="1" dirty="0">
                <a:solidFill>
                  <a:srgbClr val="0070C0"/>
                </a:solidFill>
              </a:rPr>
              <a:t>The Misfits </a:t>
            </a:r>
            <a:r>
              <a:rPr lang="en-US" sz="1700" dirty="0">
                <a:solidFill>
                  <a:srgbClr val="0070C0"/>
                </a:solidFill>
              </a:rPr>
              <a:t>-  James Howe</a:t>
            </a:r>
          </a:p>
          <a:p>
            <a:pPr lvl="1"/>
            <a:r>
              <a:rPr lang="en-US" sz="1700" i="1" dirty="0">
                <a:solidFill>
                  <a:srgbClr val="0070C0"/>
                </a:solidFill>
              </a:rPr>
              <a:t>The Watson’s Go to Birmingham – 1963</a:t>
            </a:r>
            <a:r>
              <a:rPr lang="en-US" sz="1700" dirty="0">
                <a:solidFill>
                  <a:srgbClr val="0070C0"/>
                </a:solidFill>
              </a:rPr>
              <a:t> – Christopher Paul </a:t>
            </a:r>
            <a:r>
              <a:rPr lang="en-US" sz="1700" dirty="0" smtClean="0">
                <a:solidFill>
                  <a:srgbClr val="0070C0"/>
                </a:solidFill>
              </a:rPr>
              <a:t>Curtis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sz="1700" u="sng" dirty="0" smtClean="0">
                <a:solidFill>
                  <a:srgbClr val="0070C0"/>
                </a:solidFill>
              </a:rPr>
              <a:t>Skills – 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Predict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Summarize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Comprehension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Visualize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Clarify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Question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Infer</a:t>
            </a:r>
          </a:p>
          <a:p>
            <a:pPr lvl="1"/>
            <a:r>
              <a:rPr lang="en-US" sz="1700" dirty="0" smtClean="0">
                <a:solidFill>
                  <a:srgbClr val="0070C0"/>
                </a:solidFill>
              </a:rPr>
              <a:t>Connect</a:t>
            </a:r>
          </a:p>
          <a:p>
            <a:pPr lvl="1"/>
            <a:endParaRPr lang="en-US" dirty="0"/>
          </a:p>
        </p:txBody>
      </p:sp>
      <p:pic>
        <p:nvPicPr>
          <p:cNvPr id="2050" name="Picture 2" descr="C:\Users\bkane\AppData\Local\Microsoft\Windows\Temporary Internet Files\Content.IE5\82EJD5XO\MP90044660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657600"/>
            <a:ext cx="2514601" cy="19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1617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Daily journal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Edits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Personal essays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Poetry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Narrative essay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Informational/Expository essay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Persuasive essay</a:t>
            </a:r>
          </a:p>
        </p:txBody>
      </p:sp>
      <p:pic>
        <p:nvPicPr>
          <p:cNvPr id="3074" name="Picture 2" descr="C:\Users\bkane\AppData\Local\Microsoft\Windows\Temporary Internet Files\Content.IE5\48ZVTWON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450122"/>
            <a:ext cx="2232137" cy="273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53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Format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0" y="243840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u="sng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Format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All typed assignments are to follow MLA (Modern Language Association) format, </a:t>
            </a:r>
            <a:r>
              <a:rPr lang="en-US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unless a </a:t>
            </a: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change of direction is given by the teacher.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Times New Roman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Size 12 font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Double-spaced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One inch margins – top, bottom, left, right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08632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Spelling/Grammar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Done within the short stories or novels.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Use Language of Literature materials.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099" name="Picture 3" descr="C:\Users\bkane\AppData\Local\Microsoft\Windows\Temporary Internet Files\Content.IE5\9M0HF1L5\MM900303301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123" y="3158613"/>
            <a:ext cx="1828800" cy="20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7205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Must be to class on time.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Must have needed materials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5 minute read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Daily journal/edit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Primary lesson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123" name="Picture 3" descr="C:\Users\bkane\AppData\Local\Microsoft\Windows\Temporary Internet Files\Content.IE5\9M0HF1L5\MP90043924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36" y="3657600"/>
            <a:ext cx="2858964" cy="191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66366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Work must be completed on time to receive full credit.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One day late will receive partial credit.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Students are responsible for all work due to absences or early dismissals.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Students should utilize Agenda.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bkane\AppData\Local\Microsoft\Windows\Temporary Internet Files\Content.IE5\XGG11M5S\MP90043909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181600"/>
            <a:ext cx="1297392" cy="93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26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3248</TotalTime>
  <Words>471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Bodoni MT</vt:lpstr>
      <vt:lpstr>Century Gothic</vt:lpstr>
      <vt:lpstr>Comic Sans MS</vt:lpstr>
      <vt:lpstr>Symbol</vt:lpstr>
      <vt:lpstr>Times New Roman</vt:lpstr>
      <vt:lpstr>Wingdings 2</vt:lpstr>
      <vt:lpstr>Austin</vt:lpstr>
      <vt:lpstr>6th Grade English</vt:lpstr>
      <vt:lpstr>Mrs. Kane</vt:lpstr>
      <vt:lpstr>Unit of Study</vt:lpstr>
      <vt:lpstr>Novels</vt:lpstr>
      <vt:lpstr>Writing</vt:lpstr>
      <vt:lpstr>Writing Format</vt:lpstr>
      <vt:lpstr>Spelling/Grammar</vt:lpstr>
      <vt:lpstr>Classroom Procedures</vt:lpstr>
      <vt:lpstr>Assignments</vt:lpstr>
      <vt:lpstr>Grading Procedures</vt:lpstr>
      <vt:lpstr>Reminders</vt:lpstr>
      <vt:lpstr>WIN (Whatever I Need) </vt:lpstr>
      <vt:lpstr>Partners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English</dc:title>
  <dc:creator>mock</dc:creator>
  <cp:lastModifiedBy>Kane, Beth</cp:lastModifiedBy>
  <cp:revision>29</cp:revision>
  <dcterms:created xsi:type="dcterms:W3CDTF">2012-09-12T14:33:32Z</dcterms:created>
  <dcterms:modified xsi:type="dcterms:W3CDTF">2016-09-22T13:23:01Z</dcterms:modified>
</cp:coreProperties>
</file>